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62CFE4-0E02-4066-AF3F-D55DB3CE75C5}" type="datetimeFigureOut">
              <a:rPr lang="en-GB" smtClean="0"/>
              <a:t>19/10/2011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41008D-623F-4CA9-AD59-530C6DD168EC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1008D-623F-4CA9-AD59-530C6DD168EC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1008D-623F-4CA9-AD59-530C6DD168EC}" type="slidenum">
              <a:rPr lang="en-GB" smtClean="0"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1008D-623F-4CA9-AD59-530C6DD168EC}" type="slidenum">
              <a:rPr lang="en-GB" smtClean="0"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1008D-623F-4CA9-AD59-530C6DD168EC}" type="slidenum">
              <a:rPr lang="en-GB" smtClean="0"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1008D-623F-4CA9-AD59-530C6DD168EC}" type="slidenum">
              <a:rPr lang="en-GB" smtClean="0"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1008D-623F-4CA9-AD59-530C6DD168EC}" type="slidenum">
              <a:rPr lang="en-GB" smtClean="0"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1008D-623F-4CA9-AD59-530C6DD168EC}" type="slidenum">
              <a:rPr lang="en-GB" smtClean="0"/>
              <a:t>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2FC73-EB6E-490B-BD82-AB5C5FE2CC93}" type="datetimeFigureOut">
              <a:rPr lang="en-GB" smtClean="0"/>
              <a:t>19/10/2011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4B14-C90E-490A-84A7-87D1D5B7CC2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2FC73-EB6E-490B-BD82-AB5C5FE2CC93}" type="datetimeFigureOut">
              <a:rPr lang="en-GB" smtClean="0"/>
              <a:t>19/10/2011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4B14-C90E-490A-84A7-87D1D5B7CC2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2FC73-EB6E-490B-BD82-AB5C5FE2CC93}" type="datetimeFigureOut">
              <a:rPr lang="en-GB" smtClean="0"/>
              <a:t>19/10/2011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4B14-C90E-490A-84A7-87D1D5B7CC2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2FC73-EB6E-490B-BD82-AB5C5FE2CC93}" type="datetimeFigureOut">
              <a:rPr lang="en-GB" smtClean="0"/>
              <a:t>19/10/2011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4B14-C90E-490A-84A7-87D1D5B7CC2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2FC73-EB6E-490B-BD82-AB5C5FE2CC93}" type="datetimeFigureOut">
              <a:rPr lang="en-GB" smtClean="0"/>
              <a:t>19/10/2011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4B14-C90E-490A-84A7-87D1D5B7CC2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2FC73-EB6E-490B-BD82-AB5C5FE2CC93}" type="datetimeFigureOut">
              <a:rPr lang="en-GB" smtClean="0"/>
              <a:t>19/10/2011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4B14-C90E-490A-84A7-87D1D5B7CC2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2FC73-EB6E-490B-BD82-AB5C5FE2CC93}" type="datetimeFigureOut">
              <a:rPr lang="en-GB" smtClean="0"/>
              <a:t>19/10/2011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4B14-C90E-490A-84A7-87D1D5B7CC2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2FC73-EB6E-490B-BD82-AB5C5FE2CC93}" type="datetimeFigureOut">
              <a:rPr lang="en-GB" smtClean="0"/>
              <a:t>19/10/2011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4B14-C90E-490A-84A7-87D1D5B7CC2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2FC73-EB6E-490B-BD82-AB5C5FE2CC93}" type="datetimeFigureOut">
              <a:rPr lang="en-GB" smtClean="0"/>
              <a:t>19/10/2011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4B14-C90E-490A-84A7-87D1D5B7CC2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2FC73-EB6E-490B-BD82-AB5C5FE2CC93}" type="datetimeFigureOut">
              <a:rPr lang="en-GB" smtClean="0"/>
              <a:t>19/10/2011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4B14-C90E-490A-84A7-87D1D5B7CC2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2FC73-EB6E-490B-BD82-AB5C5FE2CC93}" type="datetimeFigureOut">
              <a:rPr lang="en-GB" smtClean="0"/>
              <a:t>19/10/2011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4B14-C90E-490A-84A7-87D1D5B7CC2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2FC73-EB6E-490B-BD82-AB5C5FE2CC93}" type="datetimeFigureOut">
              <a:rPr lang="en-GB" smtClean="0"/>
              <a:t>19/10/2011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E4B14-C90E-490A-84A7-87D1D5B7CC2C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Los Incas y </a:t>
            </a:r>
            <a:r>
              <a:rPr lang="en-GB" dirty="0" err="1" smtClean="0"/>
              <a:t>sus</a:t>
            </a:r>
            <a:r>
              <a:rPr lang="en-GB" dirty="0" smtClean="0"/>
              <a:t> </a:t>
            </a:r>
            <a:r>
              <a:rPr lang="en-GB" dirty="0" err="1" smtClean="0"/>
              <a:t>mitios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Peter Wall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260648"/>
            <a:ext cx="18192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32656"/>
            <a:ext cx="1872208" cy="3120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4437112"/>
            <a:ext cx="21336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266928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El </a:t>
            </a:r>
            <a:r>
              <a:rPr lang="en-GB" dirty="0" err="1" smtClean="0"/>
              <a:t>Imperio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Inca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38163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1700808"/>
            <a:ext cx="40679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1438-1533</a:t>
            </a:r>
          </a:p>
          <a:p>
            <a:r>
              <a:rPr lang="en-GB" dirty="0" err="1" smtClean="0"/>
              <a:t>Una</a:t>
            </a:r>
            <a:r>
              <a:rPr lang="en-GB" dirty="0" smtClean="0"/>
              <a:t> </a:t>
            </a:r>
            <a:r>
              <a:rPr lang="en-GB" dirty="0" err="1" smtClean="0"/>
              <a:t>gran</a:t>
            </a:r>
            <a:r>
              <a:rPr lang="en-GB" dirty="0" smtClean="0"/>
              <a:t> parte de America del Sur: </a:t>
            </a:r>
          </a:p>
          <a:p>
            <a:r>
              <a:rPr lang="en-GB" dirty="0"/>
              <a:t> </a:t>
            </a:r>
            <a:r>
              <a:rPr lang="en-GB" dirty="0" smtClean="0"/>
              <a:t>    -Las Sierras </a:t>
            </a:r>
            <a:r>
              <a:rPr lang="en-GB" dirty="0" err="1" smtClean="0"/>
              <a:t>Andinas</a:t>
            </a:r>
            <a:endParaRPr lang="en-GB" dirty="0" smtClean="0"/>
          </a:p>
          <a:p>
            <a:r>
              <a:rPr lang="en-GB" dirty="0"/>
              <a:t> </a:t>
            </a:r>
            <a:r>
              <a:rPr lang="en-GB" dirty="0" smtClean="0"/>
              <a:t>    -Ecuador</a:t>
            </a:r>
          </a:p>
          <a:p>
            <a:r>
              <a:rPr lang="en-GB" dirty="0"/>
              <a:t> </a:t>
            </a:r>
            <a:r>
              <a:rPr lang="en-GB" dirty="0" smtClean="0"/>
              <a:t>    -Peru</a:t>
            </a:r>
          </a:p>
          <a:p>
            <a:r>
              <a:rPr lang="en-GB" dirty="0"/>
              <a:t> </a:t>
            </a:r>
            <a:r>
              <a:rPr lang="en-GB" dirty="0" smtClean="0"/>
              <a:t>    -Bolivia</a:t>
            </a:r>
          </a:p>
          <a:p>
            <a:r>
              <a:rPr lang="en-GB" dirty="0"/>
              <a:t> </a:t>
            </a:r>
            <a:r>
              <a:rPr lang="en-GB" dirty="0" smtClean="0"/>
              <a:t>    -Argentina</a:t>
            </a:r>
          </a:p>
          <a:p>
            <a:r>
              <a:rPr lang="en-GB" dirty="0"/>
              <a:t> </a:t>
            </a:r>
            <a:r>
              <a:rPr lang="en-GB" dirty="0" smtClean="0"/>
              <a:t>    -Chile</a:t>
            </a:r>
          </a:p>
          <a:p>
            <a:r>
              <a:rPr lang="en-GB" dirty="0"/>
              <a:t> </a:t>
            </a:r>
            <a:r>
              <a:rPr lang="en-GB" dirty="0" smtClean="0"/>
              <a:t>    -Colombia</a:t>
            </a:r>
          </a:p>
          <a:p>
            <a:r>
              <a:rPr lang="en-GB" dirty="0"/>
              <a:t> </a:t>
            </a:r>
            <a:r>
              <a:rPr lang="en-GB" dirty="0" smtClean="0"/>
              <a:t>    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 pastor y la </a:t>
            </a:r>
            <a:r>
              <a:rPr lang="en-GB" dirty="0" err="1" smtClean="0"/>
              <a:t>hija</a:t>
            </a:r>
            <a:r>
              <a:rPr lang="en-GB" dirty="0" smtClean="0"/>
              <a:t> del Sol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628800"/>
            <a:ext cx="277099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196752"/>
            <a:ext cx="1907704" cy="5338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610744" cy="4565104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265" y="1484784"/>
            <a:ext cx="8776297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252028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556792"/>
            <a:ext cx="2664296" cy="250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4221088"/>
            <a:ext cx="428625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32656"/>
            <a:ext cx="5487053" cy="36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4581128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4221088"/>
            <a:ext cx="1656184" cy="2143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8680"/>
            <a:ext cx="8760296" cy="613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56</Words>
  <Application>Microsoft Office PowerPoint</Application>
  <PresentationFormat>On-screen Show (4:3)</PresentationFormat>
  <Paragraphs>21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Los Incas y sus mitios</vt:lpstr>
      <vt:lpstr>El Imperio  Inca</vt:lpstr>
      <vt:lpstr>El pastor y la hija del Sol</vt:lpstr>
      <vt:lpstr>Slide 4</vt:lpstr>
      <vt:lpstr>Slide 5</vt:lpstr>
      <vt:lpstr>Slide 6</vt:lpstr>
      <vt:lpstr>Slide 7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Incas y sus mitios</dc:title>
  <dc:creator>Carole</dc:creator>
  <cp:lastModifiedBy>Carole</cp:lastModifiedBy>
  <cp:revision>12</cp:revision>
  <dcterms:created xsi:type="dcterms:W3CDTF">2011-10-19T16:04:28Z</dcterms:created>
  <dcterms:modified xsi:type="dcterms:W3CDTF">2011-10-19T18:18:15Z</dcterms:modified>
</cp:coreProperties>
</file>